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9" r:id="rId2"/>
    <p:sldId id="260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6D45"/>
    <a:srgbClr val="B54C2D"/>
    <a:srgbClr val="DF985C"/>
    <a:srgbClr val="DDA147"/>
    <a:srgbClr val="B669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>
        <p:scale>
          <a:sx n="50" d="100"/>
          <a:sy n="50" d="100"/>
        </p:scale>
        <p:origin x="29" y="7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7/6/2024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caffeine-coffee-coffee-beans-roasted-585750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caffeine-coffee-coffee-beans-roasted-585750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>
            <a:normAutofit/>
          </a:bodyPr>
          <a:lstStyle/>
          <a:p>
            <a:r>
              <a:rPr lang="en-US" sz="7200" dirty="0"/>
              <a:t>Coffee Sales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>
            <a:normAutofit/>
          </a:bodyPr>
          <a:lstStyle/>
          <a:p>
            <a:r>
              <a:rPr lang="en-US" sz="2800" dirty="0"/>
              <a:t>Presentation 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E2A3099-3A99-4E1E-A234-E9DC4B0BDE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66420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ED3723-5F80-7747-433F-290C2083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879685" cy="125730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Objective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2C39E98-8C02-A603-EAF5-630FE59AA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3183" y="1584960"/>
            <a:ext cx="7131657" cy="4378518"/>
          </a:xfrm>
          <a:noFill/>
        </p:spPr>
        <p:txBody>
          <a:bodyPr>
            <a:noAutofit/>
          </a:bodyPr>
          <a:lstStyle/>
          <a:p>
            <a:pPr marL="36900" indent="0" algn="ctr">
              <a:buNone/>
            </a:pPr>
            <a:r>
              <a:rPr lang="en-IN" sz="4400" dirty="0">
                <a:solidFill>
                  <a:schemeClr val="bg2">
                    <a:lumMod val="50000"/>
                  </a:schemeClr>
                </a:solidFill>
              </a:rPr>
              <a:t>The main objective of this project is to analyse retail sales data to gain actionable insights that will enhance the performance of the Coffee Shop.</a:t>
            </a:r>
          </a:p>
        </p:txBody>
      </p:sp>
    </p:spTree>
    <p:extLst>
      <p:ext uri="{BB962C8B-B14F-4D97-AF65-F5344CB8AC3E}">
        <p14:creationId xmlns:p14="http://schemas.microsoft.com/office/powerpoint/2010/main" val="79000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3A01294-BB6A-A4EF-927B-C07AEB51F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69164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38FC9A-2FC2-86EC-B431-06DCDC374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6934805" cy="929640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Recommended Analysis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AC44FAC-20FC-68D0-BD62-604F4C9F4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1645920"/>
            <a:ext cx="11084677" cy="5105400"/>
          </a:xfrm>
        </p:spPr>
        <p:txBody>
          <a:bodyPr>
            <a:noAutofit/>
          </a:bodyPr>
          <a:lstStyle/>
          <a:p>
            <a:pPr marL="494100" indent="-45720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75000"/>
                  </a:schemeClr>
                </a:solidFill>
              </a:rPr>
              <a:t> How do sales vary by day of the week and hours of the day?</a:t>
            </a:r>
          </a:p>
          <a:p>
            <a:pPr marL="494100" indent="-45720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75000"/>
                  </a:schemeClr>
                </a:solidFill>
              </a:rPr>
              <a:t> Are there any peak times for sales activity?</a:t>
            </a:r>
          </a:p>
          <a:p>
            <a:pPr marL="494100" indent="-45720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75000"/>
                  </a:schemeClr>
                </a:solidFill>
              </a:rPr>
              <a:t> What is the total sales revenue for each month?</a:t>
            </a:r>
          </a:p>
          <a:p>
            <a:pPr marL="494100" indent="-45720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75000"/>
                  </a:schemeClr>
                </a:solidFill>
              </a:rPr>
              <a:t> How do sales vary across different store locations?</a:t>
            </a:r>
          </a:p>
          <a:p>
            <a:pPr marL="494100" indent="-45720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75000"/>
                  </a:schemeClr>
                </a:solidFill>
              </a:rPr>
              <a:t> What is the average price per order per person?</a:t>
            </a:r>
          </a:p>
          <a:p>
            <a:pPr marL="494100" indent="-45720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75000"/>
                  </a:schemeClr>
                </a:solidFill>
              </a:rPr>
              <a:t> Which products are the best-selling in terms of quantity and revenue?</a:t>
            </a:r>
          </a:p>
          <a:p>
            <a:pPr marL="494100" indent="-45720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75000"/>
                  </a:schemeClr>
                </a:solidFill>
              </a:rPr>
              <a:t> How do sales vary by product category and type?</a:t>
            </a:r>
            <a:endParaRPr lang="en-IN" sz="2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6942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{48326548-37EF-4E70-93C9-6114A1277AAE}tf12214701_win32</Template>
  <TotalTime>57</TotalTime>
  <Words>115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Goudy Old Style</vt:lpstr>
      <vt:lpstr>Wingdings 2</vt:lpstr>
      <vt:lpstr>SlateVTI</vt:lpstr>
      <vt:lpstr>Coffee Sales Analysis</vt:lpstr>
      <vt:lpstr>Objective </vt:lpstr>
      <vt:lpstr>Recommended Analysis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Vidushi Choudhary</dc:creator>
  <cp:lastModifiedBy>Vidushi Choudhary</cp:lastModifiedBy>
  <cp:revision>1</cp:revision>
  <dcterms:created xsi:type="dcterms:W3CDTF">2024-07-06T17:09:47Z</dcterms:created>
  <dcterms:modified xsi:type="dcterms:W3CDTF">2024-07-06T18:07:05Z</dcterms:modified>
</cp:coreProperties>
</file>

<file path=docProps/thumbnail.jpeg>
</file>